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65" r:id="rId3"/>
    <p:sldId id="258" r:id="rId4"/>
    <p:sldId id="259" r:id="rId5"/>
    <p:sldId id="260" r:id="rId6"/>
    <p:sldId id="261" r:id="rId7"/>
    <p:sldId id="262" r:id="rId8"/>
    <p:sldId id="257" r:id="rId9"/>
    <p:sldId id="263" r:id="rId10"/>
    <p:sldId id="266" r:id="rId11"/>
    <p:sldId id="267" r:id="rId12"/>
    <p:sldId id="264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64B8AF-5A3C-61F7-B876-793BFD4D5B4E}" v="305" dt="2024-03-24T21:37:50.457"/>
    <p1510:client id="{60057650-65EA-D085-D619-A2BEC364AC52}" v="8" dt="2024-03-25T09:01:35.178"/>
    <p1510:client id="{689DBDFB-5FF6-FFC1-14A8-F4E879113751}" v="181" dt="2024-03-23T22:16:54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netta Steyn" userId="S::njss3@newcastle.ac.uk::53d9e8b6-fd92-4385-b06d-1b8a7ea8c05f" providerId="AD" clId="Web-{60057650-65EA-D085-D619-A2BEC364AC52}"/>
    <pc:docChg chg="modSld">
      <pc:chgData name="Jannetta Steyn" userId="S::njss3@newcastle.ac.uk::53d9e8b6-fd92-4385-b06d-1b8a7ea8c05f" providerId="AD" clId="Web-{60057650-65EA-D085-D619-A2BEC364AC52}" dt="2024-03-25T09:01:35.178" v="7" actId="20577"/>
      <pc:docMkLst>
        <pc:docMk/>
      </pc:docMkLst>
      <pc:sldChg chg="modSp">
        <pc:chgData name="Jannetta Steyn" userId="S::njss3@newcastle.ac.uk::53d9e8b6-fd92-4385-b06d-1b8a7ea8c05f" providerId="AD" clId="Web-{60057650-65EA-D085-D619-A2BEC364AC52}" dt="2024-03-25T09:01:11.036" v="1" actId="20577"/>
        <pc:sldMkLst>
          <pc:docMk/>
          <pc:sldMk cId="109857222" sldId="256"/>
        </pc:sldMkLst>
        <pc:spChg chg="mod">
          <ac:chgData name="Jannetta Steyn" userId="S::njss3@newcastle.ac.uk::53d9e8b6-fd92-4385-b06d-1b8a7ea8c05f" providerId="AD" clId="Web-{60057650-65EA-D085-D619-A2BEC364AC52}" dt="2024-03-25T09:01:11.036" v="1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Jannetta Steyn" userId="S::njss3@newcastle.ac.uk::53d9e8b6-fd92-4385-b06d-1b8a7ea8c05f" providerId="AD" clId="Web-{60057650-65EA-D085-D619-A2BEC364AC52}" dt="2024-03-25T09:01:35.178" v="7" actId="20577"/>
        <pc:sldMkLst>
          <pc:docMk/>
          <pc:sldMk cId="2127460887" sldId="264"/>
        </pc:sldMkLst>
        <pc:spChg chg="mod">
          <ac:chgData name="Jannetta Steyn" userId="S::njss3@newcastle.ac.uk::53d9e8b6-fd92-4385-b06d-1b8a7ea8c05f" providerId="AD" clId="Web-{60057650-65EA-D085-D619-A2BEC364AC52}" dt="2024-03-25T09:01:35.178" v="7" actId="20577"/>
          <ac:spMkLst>
            <pc:docMk/>
            <pc:sldMk cId="2127460887" sldId="264"/>
            <ac:spMk id="3" creationId="{6211F2D8-DA67-FE5D-573E-F0F7195078C7}"/>
          </ac:spMkLst>
        </pc:spChg>
      </pc:sldChg>
    </pc:docChg>
  </pc:docChgLst>
  <pc:docChgLst>
    <pc:chgData name="Jannetta Steyn" userId="S::njss3@newcastle.ac.uk::53d9e8b6-fd92-4385-b06d-1b8a7ea8c05f" providerId="AD" clId="Web-{689DBDFB-5FF6-FFC1-14A8-F4E879113751}"/>
    <pc:docChg chg="addSld modSld sldOrd addMainMaster delMainMaster">
      <pc:chgData name="Jannetta Steyn" userId="S::njss3@newcastle.ac.uk::53d9e8b6-fd92-4385-b06d-1b8a7ea8c05f" providerId="AD" clId="Web-{689DBDFB-5FF6-FFC1-14A8-F4E879113751}" dt="2024-03-23T22:16:50.821" v="168" actId="20577"/>
      <pc:docMkLst>
        <pc:docMk/>
      </pc:docMkLst>
      <pc:sldChg chg="addSp delSp modSp mod setBg modClrScheme chgLayout">
        <pc:chgData name="Jannetta Steyn" userId="S::njss3@newcastle.ac.uk::53d9e8b6-fd92-4385-b06d-1b8a7ea8c05f" providerId="AD" clId="Web-{689DBDFB-5FF6-FFC1-14A8-F4E879113751}" dt="2024-03-22T10:20:52.445" v="39" actId="20577"/>
        <pc:sldMkLst>
          <pc:docMk/>
          <pc:sldMk cId="109857222" sldId="256"/>
        </pc:sldMkLst>
        <pc:spChg chg="mod">
          <ac:chgData name="Jannetta Steyn" userId="S::njss3@newcastle.ac.uk::53d9e8b6-fd92-4385-b06d-1b8a7ea8c05f" providerId="AD" clId="Web-{689DBDFB-5FF6-FFC1-14A8-F4E879113751}" dt="2024-03-22T10:20:52.445" v="39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annetta Steyn" userId="S::njss3@newcastle.ac.uk::53d9e8b6-fd92-4385-b06d-1b8a7ea8c05f" providerId="AD" clId="Web-{689DBDFB-5FF6-FFC1-14A8-F4E879113751}" dt="2024-03-22T10:18:16.597" v="33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Jannetta Steyn" userId="S::njss3@newcastle.ac.uk::53d9e8b6-fd92-4385-b06d-1b8a7ea8c05f" providerId="AD" clId="Web-{689DBDFB-5FF6-FFC1-14A8-F4E879113751}" dt="2024-03-22T10:18:16.519" v="32"/>
          <ac:spMkLst>
            <pc:docMk/>
            <pc:sldMk cId="109857222" sldId="256"/>
            <ac:spMk id="9" creationId="{7DA3C418-758E-4180-A5D0-8655D6804587}"/>
          </ac:spMkLst>
        </pc:spChg>
        <pc:spChg chg="add del">
          <ac:chgData name="Jannetta Steyn" userId="S::njss3@newcastle.ac.uk::53d9e8b6-fd92-4385-b06d-1b8a7ea8c05f" providerId="AD" clId="Web-{689DBDFB-5FF6-FFC1-14A8-F4E879113751}" dt="2024-03-22T10:18:16.519" v="32"/>
          <ac:spMkLst>
            <pc:docMk/>
            <pc:sldMk cId="109857222" sldId="256"/>
            <ac:spMk id="11" creationId="{28C8EF06-5EC3-4883-AFAF-D74FF46550FB}"/>
          </ac:spMkLst>
        </pc:spChg>
        <pc:spChg chg="add">
          <ac:chgData name="Jannetta Steyn" userId="S::njss3@newcastle.ac.uk::53d9e8b6-fd92-4385-b06d-1b8a7ea8c05f" providerId="AD" clId="Web-{689DBDFB-5FF6-FFC1-14A8-F4E879113751}" dt="2024-03-22T10:18:16.597" v="33"/>
          <ac:spMkLst>
            <pc:docMk/>
            <pc:sldMk cId="109857222" sldId="256"/>
            <ac:spMk id="13" creationId="{F95DA1D8-E874-4205-B6D5-557E0C072282}"/>
          </ac:spMkLst>
        </pc:spChg>
        <pc:picChg chg="add del">
          <ac:chgData name="Jannetta Steyn" userId="S::njss3@newcastle.ac.uk::53d9e8b6-fd92-4385-b06d-1b8a7ea8c05f" providerId="AD" clId="Web-{689DBDFB-5FF6-FFC1-14A8-F4E879113751}" dt="2024-03-22T10:18:16.519" v="32"/>
          <ac:picMkLst>
            <pc:docMk/>
            <pc:sldMk cId="109857222" sldId="256"/>
            <ac:picMk id="4" creationId="{C0BFB250-CA35-5865-5ACB-EE78B9B9BCEA}"/>
          </ac:picMkLst>
        </pc:picChg>
        <pc:picChg chg="add">
          <ac:chgData name="Jannetta Steyn" userId="S::njss3@newcastle.ac.uk::53d9e8b6-fd92-4385-b06d-1b8a7ea8c05f" providerId="AD" clId="Web-{689DBDFB-5FF6-FFC1-14A8-F4E879113751}" dt="2024-03-22T10:18:16.597" v="33"/>
          <ac:picMkLst>
            <pc:docMk/>
            <pc:sldMk cId="109857222" sldId="256"/>
            <ac:picMk id="14" creationId="{D7701205-AAE2-DB77-49D4-B95738390169}"/>
          </ac:picMkLst>
        </pc:picChg>
      </pc:sldChg>
      <pc:sldChg chg="addSp modSp new mod ord setBg">
        <pc:chgData name="Jannetta Steyn" userId="S::njss3@newcastle.ac.uk::53d9e8b6-fd92-4385-b06d-1b8a7ea8c05f" providerId="AD" clId="Web-{689DBDFB-5FF6-FFC1-14A8-F4E879113751}" dt="2024-03-23T22:15:58.593" v="146"/>
        <pc:sldMkLst>
          <pc:docMk/>
          <pc:sldMk cId="3885111244" sldId="257"/>
        </pc:sldMkLst>
        <pc:spChg chg="mod">
          <ac:chgData name="Jannetta Steyn" userId="S::njss3@newcastle.ac.uk::53d9e8b6-fd92-4385-b06d-1b8a7ea8c05f" providerId="AD" clId="Web-{689DBDFB-5FF6-FFC1-14A8-F4E879113751}" dt="2024-03-22T10:23:54.325" v="59"/>
          <ac:spMkLst>
            <pc:docMk/>
            <pc:sldMk cId="3885111244" sldId="257"/>
            <ac:spMk id="2" creationId="{FD7B5571-3CF9-F955-197B-4A8C925C6C88}"/>
          </ac:spMkLst>
        </pc:spChg>
        <pc:spChg chg="mod">
          <ac:chgData name="Jannetta Steyn" userId="S::njss3@newcastle.ac.uk::53d9e8b6-fd92-4385-b06d-1b8a7ea8c05f" providerId="AD" clId="Web-{689DBDFB-5FF6-FFC1-14A8-F4E879113751}" dt="2024-03-22T10:24:50.468" v="64" actId="20577"/>
          <ac:spMkLst>
            <pc:docMk/>
            <pc:sldMk cId="3885111244" sldId="257"/>
            <ac:spMk id="3" creationId="{C1AF7AAE-44DE-8CD4-0F41-6347C438F4FA}"/>
          </ac:spMkLst>
        </pc:spChg>
        <pc:spChg chg="add">
          <ac:chgData name="Jannetta Steyn" userId="S::njss3@newcastle.ac.uk::53d9e8b6-fd92-4385-b06d-1b8a7ea8c05f" providerId="AD" clId="Web-{689DBDFB-5FF6-FFC1-14A8-F4E879113751}" dt="2024-03-22T10:23:54.325" v="59"/>
          <ac:spMkLst>
            <pc:docMk/>
            <pc:sldMk cId="3885111244" sldId="257"/>
            <ac:spMk id="9" creationId="{94C5663A-0CE3-4AEE-B47E-FB68D9EBFE1A}"/>
          </ac:spMkLst>
        </pc:spChg>
        <pc:picChg chg="add">
          <ac:chgData name="Jannetta Steyn" userId="S::njss3@newcastle.ac.uk::53d9e8b6-fd92-4385-b06d-1b8a7ea8c05f" providerId="AD" clId="Web-{689DBDFB-5FF6-FFC1-14A8-F4E879113751}" dt="2024-03-22T10:23:54.325" v="59"/>
          <ac:picMkLst>
            <pc:docMk/>
            <pc:sldMk cId="3885111244" sldId="257"/>
            <ac:picMk id="5" creationId="{7BFAD461-C562-CCF3-D55A-4471727DD800}"/>
          </ac:picMkLst>
        </pc:picChg>
      </pc:sldChg>
      <pc:sldChg chg="addSp delSp modSp new">
        <pc:chgData name="Jannetta Steyn" userId="S::njss3@newcastle.ac.uk::53d9e8b6-fd92-4385-b06d-1b8a7ea8c05f" providerId="AD" clId="Web-{689DBDFB-5FF6-FFC1-14A8-F4E879113751}" dt="2024-03-22T11:19:54.394" v="101" actId="20577"/>
        <pc:sldMkLst>
          <pc:docMk/>
          <pc:sldMk cId="647075262" sldId="258"/>
        </pc:sldMkLst>
        <pc:spChg chg="del">
          <ac:chgData name="Jannetta Steyn" userId="S::njss3@newcastle.ac.uk::53d9e8b6-fd92-4385-b06d-1b8a7ea8c05f" providerId="AD" clId="Web-{689DBDFB-5FF6-FFC1-14A8-F4E879113751}" dt="2024-03-22T11:06:17.981" v="67"/>
          <ac:spMkLst>
            <pc:docMk/>
            <pc:sldMk cId="647075262" sldId="258"/>
            <ac:spMk id="2" creationId="{DF505CB2-B192-64CF-A74E-65AF7388DA61}"/>
          </ac:spMkLst>
        </pc:spChg>
        <pc:spChg chg="del">
          <ac:chgData name="Jannetta Steyn" userId="S::njss3@newcastle.ac.uk::53d9e8b6-fd92-4385-b06d-1b8a7ea8c05f" providerId="AD" clId="Web-{689DBDFB-5FF6-FFC1-14A8-F4E879113751}" dt="2024-03-22T11:06:12.324" v="66"/>
          <ac:spMkLst>
            <pc:docMk/>
            <pc:sldMk cId="647075262" sldId="258"/>
            <ac:spMk id="3" creationId="{C8AF6D60-2271-4794-21CF-1F981ED2B56C}"/>
          </ac:spMkLst>
        </pc:spChg>
        <pc:spChg chg="add mod">
          <ac:chgData name="Jannetta Steyn" userId="S::njss3@newcastle.ac.uk::53d9e8b6-fd92-4385-b06d-1b8a7ea8c05f" providerId="AD" clId="Web-{689DBDFB-5FF6-FFC1-14A8-F4E879113751}" dt="2024-03-22T11:16:49.273" v="90" actId="1076"/>
          <ac:spMkLst>
            <pc:docMk/>
            <pc:sldMk cId="647075262" sldId="258"/>
            <ac:spMk id="5" creationId="{950D0912-4D54-48D4-281E-14581BD79D6B}"/>
          </ac:spMkLst>
        </pc:spChg>
        <pc:spChg chg="add mod">
          <ac:chgData name="Jannetta Steyn" userId="S::njss3@newcastle.ac.uk::53d9e8b6-fd92-4385-b06d-1b8a7ea8c05f" providerId="AD" clId="Web-{689DBDFB-5FF6-FFC1-14A8-F4E879113751}" dt="2024-03-22T11:19:54.394" v="101" actId="20577"/>
          <ac:spMkLst>
            <pc:docMk/>
            <pc:sldMk cId="647075262" sldId="258"/>
            <ac:spMk id="7" creationId="{43AF6FE7-BA78-8C78-019A-FB077EE15233}"/>
          </ac:spMkLst>
        </pc:spChg>
        <pc:picChg chg="add mod ord">
          <ac:chgData name="Jannetta Steyn" userId="S::njss3@newcastle.ac.uk::53d9e8b6-fd92-4385-b06d-1b8a7ea8c05f" providerId="AD" clId="Web-{689DBDFB-5FF6-FFC1-14A8-F4E879113751}" dt="2024-03-22T11:16:49.273" v="89" actId="1076"/>
          <ac:picMkLst>
            <pc:docMk/>
            <pc:sldMk cId="647075262" sldId="258"/>
            <ac:picMk id="4" creationId="{738912CA-9B81-6085-30FA-BDF85F5284DA}"/>
          </ac:picMkLst>
        </pc:picChg>
      </pc:sldChg>
      <pc:sldChg chg="addSp delSp modSp new ord">
        <pc:chgData name="Jannetta Steyn" userId="S::njss3@newcastle.ac.uk::53d9e8b6-fd92-4385-b06d-1b8a7ea8c05f" providerId="AD" clId="Web-{689DBDFB-5FF6-FFC1-14A8-F4E879113751}" dt="2024-03-22T11:20:01.020" v="103"/>
        <pc:sldMkLst>
          <pc:docMk/>
          <pc:sldMk cId="3459990443" sldId="259"/>
        </pc:sldMkLst>
        <pc:spChg chg="mod">
          <ac:chgData name="Jannetta Steyn" userId="S::njss3@newcastle.ac.uk::53d9e8b6-fd92-4385-b06d-1b8a7ea8c05f" providerId="AD" clId="Web-{689DBDFB-5FF6-FFC1-14A8-F4E879113751}" dt="2024-03-22T11:16:17.771" v="85" actId="20577"/>
          <ac:spMkLst>
            <pc:docMk/>
            <pc:sldMk cId="3459990443" sldId="259"/>
            <ac:spMk id="2" creationId="{3356FE12-36F1-40DA-CD08-125C1A80C602}"/>
          </ac:spMkLst>
        </pc:spChg>
        <pc:spChg chg="del">
          <ac:chgData name="Jannetta Steyn" userId="S::njss3@newcastle.ac.uk::53d9e8b6-fd92-4385-b06d-1b8a7ea8c05f" providerId="AD" clId="Web-{689DBDFB-5FF6-FFC1-14A8-F4E879113751}" dt="2024-03-22T11:16:11.442" v="81"/>
          <ac:spMkLst>
            <pc:docMk/>
            <pc:sldMk cId="3459990443" sldId="259"/>
            <ac:spMk id="3" creationId="{B7D51ADD-924D-F24F-C886-63004978735E}"/>
          </ac:spMkLst>
        </pc:spChg>
        <pc:picChg chg="add mod ord">
          <ac:chgData name="Jannetta Steyn" userId="S::njss3@newcastle.ac.uk::53d9e8b6-fd92-4385-b06d-1b8a7ea8c05f" providerId="AD" clId="Web-{689DBDFB-5FF6-FFC1-14A8-F4E879113751}" dt="2024-03-22T11:16:11.442" v="81"/>
          <ac:picMkLst>
            <pc:docMk/>
            <pc:sldMk cId="3459990443" sldId="259"/>
            <ac:picMk id="4" creationId="{79AF195F-F211-415A-E21E-B1B71822AD3A}"/>
          </ac:picMkLst>
        </pc:picChg>
      </pc:sldChg>
      <pc:sldChg chg="addSp delSp modSp new">
        <pc:chgData name="Jannetta Steyn" userId="S::njss3@newcastle.ac.uk::53d9e8b6-fd92-4385-b06d-1b8a7ea8c05f" providerId="AD" clId="Web-{689DBDFB-5FF6-FFC1-14A8-F4E879113751}" dt="2024-03-22T11:27:19.111" v="126" actId="1076"/>
        <pc:sldMkLst>
          <pc:docMk/>
          <pc:sldMk cId="680100517" sldId="260"/>
        </pc:sldMkLst>
        <pc:spChg chg="mod">
          <ac:chgData name="Jannetta Steyn" userId="S::njss3@newcastle.ac.uk::53d9e8b6-fd92-4385-b06d-1b8a7ea8c05f" providerId="AD" clId="Web-{689DBDFB-5FF6-FFC1-14A8-F4E879113751}" dt="2024-03-22T11:20:07.239" v="109" actId="20577"/>
          <ac:spMkLst>
            <pc:docMk/>
            <pc:sldMk cId="680100517" sldId="260"/>
            <ac:spMk id="2" creationId="{C367B658-437C-32E7-E82B-A59DDC5011C7}"/>
          </ac:spMkLst>
        </pc:spChg>
        <pc:spChg chg="del">
          <ac:chgData name="Jannetta Steyn" userId="S::njss3@newcastle.ac.uk::53d9e8b6-fd92-4385-b06d-1b8a7ea8c05f" providerId="AD" clId="Web-{689DBDFB-5FF6-FFC1-14A8-F4E879113751}" dt="2024-03-22T11:20:10.614" v="110"/>
          <ac:spMkLst>
            <pc:docMk/>
            <pc:sldMk cId="680100517" sldId="260"/>
            <ac:spMk id="3" creationId="{63CCA750-57F0-9E3F-63C9-595852C4C9C9}"/>
          </ac:spMkLst>
        </pc:spChg>
        <pc:spChg chg="add mod">
          <ac:chgData name="Jannetta Steyn" userId="S::njss3@newcastle.ac.uk::53d9e8b6-fd92-4385-b06d-1b8a7ea8c05f" providerId="AD" clId="Web-{689DBDFB-5FF6-FFC1-14A8-F4E879113751}" dt="2024-03-22T11:21:33.729" v="120" actId="20577"/>
          <ac:spMkLst>
            <pc:docMk/>
            <pc:sldMk cId="680100517" sldId="260"/>
            <ac:spMk id="6" creationId="{9843A4E0-F708-7ACE-DBB7-C0D446B07C8E}"/>
          </ac:spMkLst>
        </pc:spChg>
        <pc:picChg chg="add mod ord">
          <ac:chgData name="Jannetta Steyn" userId="S::njss3@newcastle.ac.uk::53d9e8b6-fd92-4385-b06d-1b8a7ea8c05f" providerId="AD" clId="Web-{689DBDFB-5FF6-FFC1-14A8-F4E879113751}" dt="2024-03-22T11:20:55.586" v="113" actId="14100"/>
          <ac:picMkLst>
            <pc:docMk/>
            <pc:sldMk cId="680100517" sldId="260"/>
            <ac:picMk id="4" creationId="{828ACB72-FA85-51D0-BCE1-DE27C07B7B45}"/>
          </ac:picMkLst>
        </pc:picChg>
        <pc:picChg chg="add mod">
          <ac:chgData name="Jannetta Steyn" userId="S::njss3@newcastle.ac.uk::53d9e8b6-fd92-4385-b06d-1b8a7ea8c05f" providerId="AD" clId="Web-{689DBDFB-5FF6-FFC1-14A8-F4E879113751}" dt="2024-03-22T11:20:58.820" v="114" actId="1076"/>
          <ac:picMkLst>
            <pc:docMk/>
            <pc:sldMk cId="680100517" sldId="260"/>
            <ac:picMk id="5" creationId="{7DB416C8-0968-78BB-480A-D601E235EE57}"/>
          </ac:picMkLst>
        </pc:picChg>
        <pc:picChg chg="add mod">
          <ac:chgData name="Jannetta Steyn" userId="S::njss3@newcastle.ac.uk::53d9e8b6-fd92-4385-b06d-1b8a7ea8c05f" providerId="AD" clId="Web-{689DBDFB-5FF6-FFC1-14A8-F4E879113751}" dt="2024-03-22T11:24:00.536" v="124" actId="14100"/>
          <ac:picMkLst>
            <pc:docMk/>
            <pc:sldMk cId="680100517" sldId="260"/>
            <ac:picMk id="7" creationId="{989D5391-2E16-448C-F4C4-6346C1BAB30C}"/>
          </ac:picMkLst>
        </pc:picChg>
        <pc:picChg chg="add mod">
          <ac:chgData name="Jannetta Steyn" userId="S::njss3@newcastle.ac.uk::53d9e8b6-fd92-4385-b06d-1b8a7ea8c05f" providerId="AD" clId="Web-{689DBDFB-5FF6-FFC1-14A8-F4E879113751}" dt="2024-03-22T11:27:19.111" v="126" actId="1076"/>
          <ac:picMkLst>
            <pc:docMk/>
            <pc:sldMk cId="680100517" sldId="260"/>
            <ac:picMk id="8" creationId="{8D061A3F-C43C-B22C-3E55-E2EEB9C5218F}"/>
          </ac:picMkLst>
        </pc:picChg>
      </pc:sldChg>
      <pc:sldChg chg="addSp delSp modSp new">
        <pc:chgData name="Jannetta Steyn" userId="S::njss3@newcastle.ac.uk::53d9e8b6-fd92-4385-b06d-1b8a7ea8c05f" providerId="AD" clId="Web-{689DBDFB-5FF6-FFC1-14A8-F4E879113751}" dt="2024-03-22T12:02:39.449" v="130"/>
        <pc:sldMkLst>
          <pc:docMk/>
          <pc:sldMk cId="2575635660" sldId="261"/>
        </pc:sldMkLst>
        <pc:spChg chg="mod">
          <ac:chgData name="Jannetta Steyn" userId="S::njss3@newcastle.ac.uk::53d9e8b6-fd92-4385-b06d-1b8a7ea8c05f" providerId="AD" clId="Web-{689DBDFB-5FF6-FFC1-14A8-F4E879113751}" dt="2024-03-22T12:02:36.636" v="129" actId="20577"/>
          <ac:spMkLst>
            <pc:docMk/>
            <pc:sldMk cId="2575635660" sldId="261"/>
            <ac:spMk id="2" creationId="{93D3C282-F81B-F3C5-FFB7-1D418790EC49}"/>
          </ac:spMkLst>
        </pc:spChg>
        <pc:spChg chg="del">
          <ac:chgData name="Jannetta Steyn" userId="S::njss3@newcastle.ac.uk::53d9e8b6-fd92-4385-b06d-1b8a7ea8c05f" providerId="AD" clId="Web-{689DBDFB-5FF6-FFC1-14A8-F4E879113751}" dt="2024-03-22T12:02:39.449" v="130"/>
          <ac:spMkLst>
            <pc:docMk/>
            <pc:sldMk cId="2575635660" sldId="261"/>
            <ac:spMk id="3" creationId="{9C627AD0-1E28-DA30-EA07-20727B60CE66}"/>
          </ac:spMkLst>
        </pc:spChg>
        <pc:picChg chg="add mod ord">
          <ac:chgData name="Jannetta Steyn" userId="S::njss3@newcastle.ac.uk::53d9e8b6-fd92-4385-b06d-1b8a7ea8c05f" providerId="AD" clId="Web-{689DBDFB-5FF6-FFC1-14A8-F4E879113751}" dt="2024-03-22T12:02:39.449" v="130"/>
          <ac:picMkLst>
            <pc:docMk/>
            <pc:sldMk cId="2575635660" sldId="261"/>
            <ac:picMk id="4" creationId="{C084527C-B13D-1F6D-E546-7672E9E818B3}"/>
          </ac:picMkLst>
        </pc:picChg>
      </pc:sldChg>
      <pc:sldChg chg="addSp delSp modSp new">
        <pc:chgData name="Jannetta Steyn" userId="S::njss3@newcastle.ac.uk::53d9e8b6-fd92-4385-b06d-1b8a7ea8c05f" providerId="AD" clId="Web-{689DBDFB-5FF6-FFC1-14A8-F4E879113751}" dt="2024-03-22T15:52:50.814" v="140" actId="1076"/>
        <pc:sldMkLst>
          <pc:docMk/>
          <pc:sldMk cId="4166067178" sldId="262"/>
        </pc:sldMkLst>
        <pc:spChg chg="mod">
          <ac:chgData name="Jannetta Steyn" userId="S::njss3@newcastle.ac.uk::53d9e8b6-fd92-4385-b06d-1b8a7ea8c05f" providerId="AD" clId="Web-{689DBDFB-5FF6-FFC1-14A8-F4E879113751}" dt="2024-03-22T15:51:29.936" v="132" actId="20577"/>
          <ac:spMkLst>
            <pc:docMk/>
            <pc:sldMk cId="4166067178" sldId="262"/>
            <ac:spMk id="2" creationId="{006D83F4-55DB-922C-C958-CB6123B81E15}"/>
          </ac:spMkLst>
        </pc:spChg>
        <pc:spChg chg="del">
          <ac:chgData name="Jannetta Steyn" userId="S::njss3@newcastle.ac.uk::53d9e8b6-fd92-4385-b06d-1b8a7ea8c05f" providerId="AD" clId="Web-{689DBDFB-5FF6-FFC1-14A8-F4E879113751}" dt="2024-03-22T15:51:34.389" v="133"/>
          <ac:spMkLst>
            <pc:docMk/>
            <pc:sldMk cId="4166067178" sldId="262"/>
            <ac:spMk id="3" creationId="{26368F2A-2DB1-07F3-F5DA-9B6E2EA4E9BA}"/>
          </ac:spMkLst>
        </pc:spChg>
        <pc:spChg chg="add mod">
          <ac:chgData name="Jannetta Steyn" userId="S::njss3@newcastle.ac.uk::53d9e8b6-fd92-4385-b06d-1b8a7ea8c05f" providerId="AD" clId="Web-{689DBDFB-5FF6-FFC1-14A8-F4E879113751}" dt="2024-03-22T15:52:50.814" v="140" actId="1076"/>
          <ac:spMkLst>
            <pc:docMk/>
            <pc:sldMk cId="4166067178" sldId="262"/>
            <ac:spMk id="5" creationId="{14EF2C8D-0976-5312-1CE1-D8286AE744CB}"/>
          </ac:spMkLst>
        </pc:spChg>
        <pc:picChg chg="add mod ord">
          <ac:chgData name="Jannetta Steyn" userId="S::njss3@newcastle.ac.uk::53d9e8b6-fd92-4385-b06d-1b8a7ea8c05f" providerId="AD" clId="Web-{689DBDFB-5FF6-FFC1-14A8-F4E879113751}" dt="2024-03-22T15:51:34.389" v="133"/>
          <ac:picMkLst>
            <pc:docMk/>
            <pc:sldMk cId="4166067178" sldId="262"/>
            <ac:picMk id="4" creationId="{D690B797-01CD-B163-20FA-20E3115B25D6}"/>
          </ac:picMkLst>
        </pc:picChg>
      </pc:sldChg>
      <pc:sldChg chg="addSp delSp modSp new">
        <pc:chgData name="Jannetta Steyn" userId="S::njss3@newcastle.ac.uk::53d9e8b6-fd92-4385-b06d-1b8a7ea8c05f" providerId="AD" clId="Web-{689DBDFB-5FF6-FFC1-14A8-F4E879113751}" dt="2024-03-22T15:54:11.582" v="145"/>
        <pc:sldMkLst>
          <pc:docMk/>
          <pc:sldMk cId="3713862885" sldId="263"/>
        </pc:sldMkLst>
        <pc:spChg chg="add del mod">
          <ac:chgData name="Jannetta Steyn" userId="S::njss3@newcastle.ac.uk::53d9e8b6-fd92-4385-b06d-1b8a7ea8c05f" providerId="AD" clId="Web-{689DBDFB-5FF6-FFC1-14A8-F4E879113751}" dt="2024-03-22T15:54:11.582" v="145"/>
          <ac:spMkLst>
            <pc:docMk/>
            <pc:sldMk cId="3713862885" sldId="263"/>
            <ac:spMk id="3" creationId="{B4F91E7B-0E8D-D2A5-52B1-ED726565C664}"/>
          </ac:spMkLst>
        </pc:spChg>
        <pc:picChg chg="add del mod ord">
          <ac:chgData name="Jannetta Steyn" userId="S::njss3@newcastle.ac.uk::53d9e8b6-fd92-4385-b06d-1b8a7ea8c05f" providerId="AD" clId="Web-{689DBDFB-5FF6-FFC1-14A8-F4E879113751}" dt="2024-03-22T15:54:11.582" v="145"/>
          <ac:picMkLst>
            <pc:docMk/>
            <pc:sldMk cId="3713862885" sldId="263"/>
            <ac:picMk id="4" creationId="{262AB305-A0E1-456D-29E5-3E8A2F07EC89}"/>
          </ac:picMkLst>
        </pc:picChg>
      </pc:sldChg>
      <pc:sldChg chg="new">
        <pc:chgData name="Jannetta Steyn" userId="S::njss3@newcastle.ac.uk::53d9e8b6-fd92-4385-b06d-1b8a7ea8c05f" providerId="AD" clId="Web-{689DBDFB-5FF6-FFC1-14A8-F4E879113751}" dt="2024-03-23T22:16:09.625" v="147"/>
        <pc:sldMkLst>
          <pc:docMk/>
          <pc:sldMk cId="2127460887" sldId="264"/>
        </pc:sldMkLst>
      </pc:sldChg>
      <pc:sldChg chg="modSp new">
        <pc:chgData name="Jannetta Steyn" userId="S::njss3@newcastle.ac.uk::53d9e8b6-fd92-4385-b06d-1b8a7ea8c05f" providerId="AD" clId="Web-{689DBDFB-5FF6-FFC1-14A8-F4E879113751}" dt="2024-03-23T22:16:50.821" v="168" actId="20577"/>
        <pc:sldMkLst>
          <pc:docMk/>
          <pc:sldMk cId="581589374" sldId="265"/>
        </pc:sldMkLst>
        <pc:spChg chg="mod">
          <ac:chgData name="Jannetta Steyn" userId="S::njss3@newcastle.ac.uk::53d9e8b6-fd92-4385-b06d-1b8a7ea8c05f" providerId="AD" clId="Web-{689DBDFB-5FF6-FFC1-14A8-F4E879113751}" dt="2024-03-23T22:16:50.821" v="168" actId="20577"/>
          <ac:spMkLst>
            <pc:docMk/>
            <pc:sldMk cId="581589374" sldId="265"/>
            <ac:spMk id="2" creationId="{DD30B30F-A109-5DC9-92B5-DBA0775B2799}"/>
          </ac:spMkLst>
        </pc:spChg>
      </pc:sldChg>
      <pc:sldMasterChg chg="add del addSldLayout delSldLayout">
        <pc:chgData name="Jannetta Steyn" userId="S::njss3@newcastle.ac.uk::53d9e8b6-fd92-4385-b06d-1b8a7ea8c05f" providerId="AD" clId="Web-{689DBDFB-5FF6-FFC1-14A8-F4E879113751}" dt="2024-03-22T10:18:16.597" v="33"/>
        <pc:sldMasterMkLst>
          <pc:docMk/>
          <pc:sldMasterMk cId="2460954070" sldId="2147483660"/>
        </pc:sldMasterMkLst>
        <pc:sldLayoutChg chg="add del">
          <pc:chgData name="Jannetta Steyn" userId="S::njss3@newcastle.ac.uk::53d9e8b6-fd92-4385-b06d-1b8a7ea8c05f" providerId="AD" clId="Web-{689DBDFB-5FF6-FFC1-14A8-F4E879113751}" dt="2024-03-22T10:18:16.597" v="33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Jannetta Steyn" userId="S::njss3@newcastle.ac.uk::53d9e8b6-fd92-4385-b06d-1b8a7ea8c05f" providerId="AD" clId="Web-{689DBDFB-5FF6-FFC1-14A8-F4E879113751}" dt="2024-03-22T10:18:16.597" v="33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Jannetta Steyn" userId="S::njss3@newcastle.ac.uk::53d9e8b6-fd92-4385-b06d-1b8a7ea8c05f" providerId="AD" clId="Web-{689DBDFB-5FF6-FFC1-14A8-F4E879113751}" dt="2024-03-22T10:18:16.597" v="33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Jannetta Steyn" userId="S::njss3@newcastle.ac.uk::53d9e8b6-fd92-4385-b06d-1b8a7ea8c05f" providerId="AD" clId="Web-{689DBDFB-5FF6-FFC1-14A8-F4E879113751}" dt="2024-03-22T10:18:16.597" v="33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Jannetta Steyn" userId="S::njss3@newcastle.ac.uk::53d9e8b6-fd92-4385-b06d-1b8a7ea8c05f" providerId="AD" clId="Web-{689DBDFB-5FF6-FFC1-14A8-F4E879113751}" dt="2024-03-22T10:18:16.597" v="33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Jannetta Steyn" userId="S::njss3@newcastle.ac.uk::53d9e8b6-fd92-4385-b06d-1b8a7ea8c05f" providerId="AD" clId="Web-{689DBDFB-5FF6-FFC1-14A8-F4E879113751}" dt="2024-03-22T10:18:16.597" v="33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Jannetta Steyn" userId="S::njss3@newcastle.ac.uk::53d9e8b6-fd92-4385-b06d-1b8a7ea8c05f" providerId="AD" clId="Web-{689DBDFB-5FF6-FFC1-14A8-F4E879113751}" dt="2024-03-22T10:18:16.597" v="33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Jannetta Steyn" userId="S::njss3@newcastle.ac.uk::53d9e8b6-fd92-4385-b06d-1b8a7ea8c05f" providerId="AD" clId="Web-{689DBDFB-5FF6-FFC1-14A8-F4E879113751}" dt="2024-03-22T10:18:16.597" v="33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Jannetta Steyn" userId="S::njss3@newcastle.ac.uk::53d9e8b6-fd92-4385-b06d-1b8a7ea8c05f" providerId="AD" clId="Web-{689DBDFB-5FF6-FFC1-14A8-F4E879113751}" dt="2024-03-22T10:18:16.597" v="33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Jannetta Steyn" userId="S::njss3@newcastle.ac.uk::53d9e8b6-fd92-4385-b06d-1b8a7ea8c05f" providerId="AD" clId="Web-{689DBDFB-5FF6-FFC1-14A8-F4E879113751}" dt="2024-03-22T10:18:16.597" v="33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Jannetta Steyn" userId="S::njss3@newcastle.ac.uk::53d9e8b6-fd92-4385-b06d-1b8a7ea8c05f" providerId="AD" clId="Web-{689DBDFB-5FF6-FFC1-14A8-F4E879113751}" dt="2024-03-22T10:18:16.597" v="33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Jannetta Steyn" userId="S::njss3@newcastle.ac.uk::53d9e8b6-fd92-4385-b06d-1b8a7ea8c05f" providerId="AD" clId="Web-{689DBDFB-5FF6-FFC1-14A8-F4E879113751}" dt="2024-03-22T10:18:16.597" v="33"/>
        <pc:sldMasterMkLst>
          <pc:docMk/>
          <pc:sldMasterMk cId="3656440138" sldId="2147483725"/>
        </pc:sldMasterMkLst>
        <pc:sldLayoutChg chg="add">
          <pc:chgData name="Jannetta Steyn" userId="S::njss3@newcastle.ac.uk::53d9e8b6-fd92-4385-b06d-1b8a7ea8c05f" providerId="AD" clId="Web-{689DBDFB-5FF6-FFC1-14A8-F4E879113751}" dt="2024-03-22T10:18:16.597" v="33"/>
          <pc:sldLayoutMkLst>
            <pc:docMk/>
            <pc:sldMasterMk cId="3656440138" sldId="2147483725"/>
            <pc:sldLayoutMk cId="1355492185" sldId="2147483713"/>
          </pc:sldLayoutMkLst>
        </pc:sldLayoutChg>
        <pc:sldLayoutChg chg="add">
          <pc:chgData name="Jannetta Steyn" userId="S::njss3@newcastle.ac.uk::53d9e8b6-fd92-4385-b06d-1b8a7ea8c05f" providerId="AD" clId="Web-{689DBDFB-5FF6-FFC1-14A8-F4E879113751}" dt="2024-03-22T10:18:16.597" v="33"/>
          <pc:sldLayoutMkLst>
            <pc:docMk/>
            <pc:sldMasterMk cId="3656440138" sldId="2147483725"/>
            <pc:sldLayoutMk cId="2078486597" sldId="2147483714"/>
          </pc:sldLayoutMkLst>
        </pc:sldLayoutChg>
        <pc:sldLayoutChg chg="add">
          <pc:chgData name="Jannetta Steyn" userId="S::njss3@newcastle.ac.uk::53d9e8b6-fd92-4385-b06d-1b8a7ea8c05f" providerId="AD" clId="Web-{689DBDFB-5FF6-FFC1-14A8-F4E879113751}" dt="2024-03-22T10:18:16.597" v="33"/>
          <pc:sldLayoutMkLst>
            <pc:docMk/>
            <pc:sldMasterMk cId="3656440138" sldId="2147483725"/>
            <pc:sldLayoutMk cId="3965440935" sldId="2147483715"/>
          </pc:sldLayoutMkLst>
        </pc:sldLayoutChg>
        <pc:sldLayoutChg chg="add">
          <pc:chgData name="Jannetta Steyn" userId="S::njss3@newcastle.ac.uk::53d9e8b6-fd92-4385-b06d-1b8a7ea8c05f" providerId="AD" clId="Web-{689DBDFB-5FF6-FFC1-14A8-F4E879113751}" dt="2024-03-22T10:18:16.597" v="33"/>
          <pc:sldLayoutMkLst>
            <pc:docMk/>
            <pc:sldMasterMk cId="3656440138" sldId="2147483725"/>
            <pc:sldLayoutMk cId="3529649331" sldId="2147483716"/>
          </pc:sldLayoutMkLst>
        </pc:sldLayoutChg>
        <pc:sldLayoutChg chg="add">
          <pc:chgData name="Jannetta Steyn" userId="S::njss3@newcastle.ac.uk::53d9e8b6-fd92-4385-b06d-1b8a7ea8c05f" providerId="AD" clId="Web-{689DBDFB-5FF6-FFC1-14A8-F4E879113751}" dt="2024-03-22T10:18:16.597" v="33"/>
          <pc:sldLayoutMkLst>
            <pc:docMk/>
            <pc:sldMasterMk cId="3656440138" sldId="2147483725"/>
            <pc:sldLayoutMk cId="1786805706" sldId="2147483717"/>
          </pc:sldLayoutMkLst>
        </pc:sldLayoutChg>
        <pc:sldLayoutChg chg="add">
          <pc:chgData name="Jannetta Steyn" userId="S::njss3@newcastle.ac.uk::53d9e8b6-fd92-4385-b06d-1b8a7ea8c05f" providerId="AD" clId="Web-{689DBDFB-5FF6-FFC1-14A8-F4E879113751}" dt="2024-03-22T10:18:16.597" v="33"/>
          <pc:sldLayoutMkLst>
            <pc:docMk/>
            <pc:sldMasterMk cId="3656440138" sldId="2147483725"/>
            <pc:sldLayoutMk cId="1368321022" sldId="2147483718"/>
          </pc:sldLayoutMkLst>
        </pc:sldLayoutChg>
        <pc:sldLayoutChg chg="add">
          <pc:chgData name="Jannetta Steyn" userId="S::njss3@newcastle.ac.uk::53d9e8b6-fd92-4385-b06d-1b8a7ea8c05f" providerId="AD" clId="Web-{689DBDFB-5FF6-FFC1-14A8-F4E879113751}" dt="2024-03-22T10:18:16.597" v="33"/>
          <pc:sldLayoutMkLst>
            <pc:docMk/>
            <pc:sldMasterMk cId="3656440138" sldId="2147483725"/>
            <pc:sldLayoutMk cId="975259393" sldId="2147483719"/>
          </pc:sldLayoutMkLst>
        </pc:sldLayoutChg>
        <pc:sldLayoutChg chg="add">
          <pc:chgData name="Jannetta Steyn" userId="S::njss3@newcastle.ac.uk::53d9e8b6-fd92-4385-b06d-1b8a7ea8c05f" providerId="AD" clId="Web-{689DBDFB-5FF6-FFC1-14A8-F4E879113751}" dt="2024-03-22T10:18:16.597" v="33"/>
          <pc:sldLayoutMkLst>
            <pc:docMk/>
            <pc:sldMasterMk cId="3656440138" sldId="2147483725"/>
            <pc:sldLayoutMk cId="1903674572" sldId="2147483720"/>
          </pc:sldLayoutMkLst>
        </pc:sldLayoutChg>
        <pc:sldLayoutChg chg="add">
          <pc:chgData name="Jannetta Steyn" userId="S::njss3@newcastle.ac.uk::53d9e8b6-fd92-4385-b06d-1b8a7ea8c05f" providerId="AD" clId="Web-{689DBDFB-5FF6-FFC1-14A8-F4E879113751}" dt="2024-03-22T10:18:16.597" v="33"/>
          <pc:sldLayoutMkLst>
            <pc:docMk/>
            <pc:sldMasterMk cId="3656440138" sldId="2147483725"/>
            <pc:sldLayoutMk cId="319416019" sldId="2147483721"/>
          </pc:sldLayoutMkLst>
        </pc:sldLayoutChg>
        <pc:sldLayoutChg chg="add">
          <pc:chgData name="Jannetta Steyn" userId="S::njss3@newcastle.ac.uk::53d9e8b6-fd92-4385-b06d-1b8a7ea8c05f" providerId="AD" clId="Web-{689DBDFB-5FF6-FFC1-14A8-F4E879113751}" dt="2024-03-22T10:18:16.597" v="33"/>
          <pc:sldLayoutMkLst>
            <pc:docMk/>
            <pc:sldMasterMk cId="3656440138" sldId="2147483725"/>
            <pc:sldLayoutMk cId="3696075754" sldId="2147483722"/>
          </pc:sldLayoutMkLst>
        </pc:sldLayoutChg>
        <pc:sldLayoutChg chg="add">
          <pc:chgData name="Jannetta Steyn" userId="S::njss3@newcastle.ac.uk::53d9e8b6-fd92-4385-b06d-1b8a7ea8c05f" providerId="AD" clId="Web-{689DBDFB-5FF6-FFC1-14A8-F4E879113751}" dt="2024-03-22T10:18:16.597" v="33"/>
          <pc:sldLayoutMkLst>
            <pc:docMk/>
            <pc:sldMasterMk cId="3656440138" sldId="2147483725"/>
            <pc:sldLayoutMk cId="3053412459" sldId="2147483723"/>
          </pc:sldLayoutMkLst>
        </pc:sldLayoutChg>
        <pc:sldLayoutChg chg="add">
          <pc:chgData name="Jannetta Steyn" userId="S::njss3@newcastle.ac.uk::53d9e8b6-fd92-4385-b06d-1b8a7ea8c05f" providerId="AD" clId="Web-{689DBDFB-5FF6-FFC1-14A8-F4E879113751}" dt="2024-03-22T10:18:16.597" v="33"/>
          <pc:sldLayoutMkLst>
            <pc:docMk/>
            <pc:sldMasterMk cId="3656440138" sldId="2147483725"/>
            <pc:sldLayoutMk cId="2403878757" sldId="2147483724"/>
          </pc:sldLayoutMkLst>
        </pc:sldLayoutChg>
      </pc:sldMasterChg>
      <pc:sldMasterChg chg="add del addSldLayout delSldLayout">
        <pc:chgData name="Jannetta Steyn" userId="S::njss3@newcastle.ac.uk::53d9e8b6-fd92-4385-b06d-1b8a7ea8c05f" providerId="AD" clId="Web-{689DBDFB-5FF6-FFC1-14A8-F4E879113751}" dt="2024-03-22T10:18:16.519" v="32"/>
        <pc:sldMasterMkLst>
          <pc:docMk/>
          <pc:sldMasterMk cId="2679143622" sldId="2147483738"/>
        </pc:sldMasterMkLst>
        <pc:sldLayoutChg chg="add del">
          <pc:chgData name="Jannetta Steyn" userId="S::njss3@newcastle.ac.uk::53d9e8b6-fd92-4385-b06d-1b8a7ea8c05f" providerId="AD" clId="Web-{689DBDFB-5FF6-FFC1-14A8-F4E879113751}" dt="2024-03-22T10:18:16.519" v="32"/>
          <pc:sldLayoutMkLst>
            <pc:docMk/>
            <pc:sldMasterMk cId="2679143622" sldId="2147483738"/>
            <pc:sldLayoutMk cId="1550680163" sldId="2147483727"/>
          </pc:sldLayoutMkLst>
        </pc:sldLayoutChg>
        <pc:sldLayoutChg chg="add del">
          <pc:chgData name="Jannetta Steyn" userId="S::njss3@newcastle.ac.uk::53d9e8b6-fd92-4385-b06d-1b8a7ea8c05f" providerId="AD" clId="Web-{689DBDFB-5FF6-FFC1-14A8-F4E879113751}" dt="2024-03-22T10:18:16.519" v="32"/>
          <pc:sldLayoutMkLst>
            <pc:docMk/>
            <pc:sldMasterMk cId="2679143622" sldId="2147483738"/>
            <pc:sldLayoutMk cId="4272517599" sldId="2147483728"/>
          </pc:sldLayoutMkLst>
        </pc:sldLayoutChg>
        <pc:sldLayoutChg chg="add del">
          <pc:chgData name="Jannetta Steyn" userId="S::njss3@newcastle.ac.uk::53d9e8b6-fd92-4385-b06d-1b8a7ea8c05f" providerId="AD" clId="Web-{689DBDFB-5FF6-FFC1-14A8-F4E879113751}" dt="2024-03-22T10:18:16.519" v="32"/>
          <pc:sldLayoutMkLst>
            <pc:docMk/>
            <pc:sldMasterMk cId="2679143622" sldId="2147483738"/>
            <pc:sldLayoutMk cId="3274024259" sldId="2147483729"/>
          </pc:sldLayoutMkLst>
        </pc:sldLayoutChg>
        <pc:sldLayoutChg chg="add del">
          <pc:chgData name="Jannetta Steyn" userId="S::njss3@newcastle.ac.uk::53d9e8b6-fd92-4385-b06d-1b8a7ea8c05f" providerId="AD" clId="Web-{689DBDFB-5FF6-FFC1-14A8-F4E879113751}" dt="2024-03-22T10:18:16.519" v="32"/>
          <pc:sldLayoutMkLst>
            <pc:docMk/>
            <pc:sldMasterMk cId="2679143622" sldId="2147483738"/>
            <pc:sldLayoutMk cId="1381222243" sldId="2147483730"/>
          </pc:sldLayoutMkLst>
        </pc:sldLayoutChg>
        <pc:sldLayoutChg chg="add del">
          <pc:chgData name="Jannetta Steyn" userId="S::njss3@newcastle.ac.uk::53d9e8b6-fd92-4385-b06d-1b8a7ea8c05f" providerId="AD" clId="Web-{689DBDFB-5FF6-FFC1-14A8-F4E879113751}" dt="2024-03-22T10:18:16.519" v="32"/>
          <pc:sldLayoutMkLst>
            <pc:docMk/>
            <pc:sldMasterMk cId="2679143622" sldId="2147483738"/>
            <pc:sldLayoutMk cId="1547200444" sldId="2147483731"/>
          </pc:sldLayoutMkLst>
        </pc:sldLayoutChg>
        <pc:sldLayoutChg chg="add del">
          <pc:chgData name="Jannetta Steyn" userId="S::njss3@newcastle.ac.uk::53d9e8b6-fd92-4385-b06d-1b8a7ea8c05f" providerId="AD" clId="Web-{689DBDFB-5FF6-FFC1-14A8-F4E879113751}" dt="2024-03-22T10:18:16.519" v="32"/>
          <pc:sldLayoutMkLst>
            <pc:docMk/>
            <pc:sldMasterMk cId="2679143622" sldId="2147483738"/>
            <pc:sldLayoutMk cId="2500484367" sldId="2147483732"/>
          </pc:sldLayoutMkLst>
        </pc:sldLayoutChg>
        <pc:sldLayoutChg chg="add del">
          <pc:chgData name="Jannetta Steyn" userId="S::njss3@newcastle.ac.uk::53d9e8b6-fd92-4385-b06d-1b8a7ea8c05f" providerId="AD" clId="Web-{689DBDFB-5FF6-FFC1-14A8-F4E879113751}" dt="2024-03-22T10:18:16.519" v="32"/>
          <pc:sldLayoutMkLst>
            <pc:docMk/>
            <pc:sldMasterMk cId="2679143622" sldId="2147483738"/>
            <pc:sldLayoutMk cId="62339539" sldId="2147483733"/>
          </pc:sldLayoutMkLst>
        </pc:sldLayoutChg>
        <pc:sldLayoutChg chg="add del">
          <pc:chgData name="Jannetta Steyn" userId="S::njss3@newcastle.ac.uk::53d9e8b6-fd92-4385-b06d-1b8a7ea8c05f" providerId="AD" clId="Web-{689DBDFB-5FF6-FFC1-14A8-F4E879113751}" dt="2024-03-22T10:18:16.519" v="32"/>
          <pc:sldLayoutMkLst>
            <pc:docMk/>
            <pc:sldMasterMk cId="2679143622" sldId="2147483738"/>
            <pc:sldLayoutMk cId="2592461148" sldId="2147483734"/>
          </pc:sldLayoutMkLst>
        </pc:sldLayoutChg>
        <pc:sldLayoutChg chg="add del">
          <pc:chgData name="Jannetta Steyn" userId="S::njss3@newcastle.ac.uk::53d9e8b6-fd92-4385-b06d-1b8a7ea8c05f" providerId="AD" clId="Web-{689DBDFB-5FF6-FFC1-14A8-F4E879113751}" dt="2024-03-22T10:18:16.519" v="32"/>
          <pc:sldLayoutMkLst>
            <pc:docMk/>
            <pc:sldMasterMk cId="2679143622" sldId="2147483738"/>
            <pc:sldLayoutMk cId="3725458096" sldId="2147483735"/>
          </pc:sldLayoutMkLst>
        </pc:sldLayoutChg>
        <pc:sldLayoutChg chg="add del">
          <pc:chgData name="Jannetta Steyn" userId="S::njss3@newcastle.ac.uk::53d9e8b6-fd92-4385-b06d-1b8a7ea8c05f" providerId="AD" clId="Web-{689DBDFB-5FF6-FFC1-14A8-F4E879113751}" dt="2024-03-22T10:18:16.519" v="32"/>
          <pc:sldLayoutMkLst>
            <pc:docMk/>
            <pc:sldMasterMk cId="2679143622" sldId="2147483738"/>
            <pc:sldLayoutMk cId="2760983801" sldId="2147483736"/>
          </pc:sldLayoutMkLst>
        </pc:sldLayoutChg>
        <pc:sldLayoutChg chg="add del">
          <pc:chgData name="Jannetta Steyn" userId="S::njss3@newcastle.ac.uk::53d9e8b6-fd92-4385-b06d-1b8a7ea8c05f" providerId="AD" clId="Web-{689DBDFB-5FF6-FFC1-14A8-F4E879113751}" dt="2024-03-22T10:18:16.519" v="32"/>
          <pc:sldLayoutMkLst>
            <pc:docMk/>
            <pc:sldMasterMk cId="2679143622" sldId="2147483738"/>
            <pc:sldLayoutMk cId="3574586007" sldId="2147483737"/>
          </pc:sldLayoutMkLst>
        </pc:sldLayoutChg>
      </pc:sldMasterChg>
    </pc:docChg>
  </pc:docChgLst>
  <pc:docChgLst>
    <pc:chgData name="Jannetta Steyn" userId="S::njss3@newcastle.ac.uk::53d9e8b6-fd92-4385-b06d-1b8a7ea8c05f" providerId="AD" clId="Web-{5064B8AF-5A3C-61F7-B876-793BFD4D5B4E}"/>
    <pc:docChg chg="addSld delSld modSld sldOrd">
      <pc:chgData name="Jannetta Steyn" userId="S::njss3@newcastle.ac.uk::53d9e8b6-fd92-4385-b06d-1b8a7ea8c05f" providerId="AD" clId="Web-{5064B8AF-5A3C-61F7-B876-793BFD4D5B4E}" dt="2024-03-24T21:37:50.457" v="297" actId="14100"/>
      <pc:docMkLst>
        <pc:docMk/>
      </pc:docMkLst>
      <pc:sldChg chg="addSp modSp">
        <pc:chgData name="Jannetta Steyn" userId="S::njss3@newcastle.ac.uk::53d9e8b6-fd92-4385-b06d-1b8a7ea8c05f" providerId="AD" clId="Web-{5064B8AF-5A3C-61F7-B876-793BFD4D5B4E}" dt="2024-03-24T21:37:50.457" v="297" actId="14100"/>
        <pc:sldMkLst>
          <pc:docMk/>
          <pc:sldMk cId="109857222" sldId="256"/>
        </pc:sldMkLst>
        <pc:picChg chg="add mod">
          <ac:chgData name="Jannetta Steyn" userId="S::njss3@newcastle.ac.uk::53d9e8b6-fd92-4385-b06d-1b8a7ea8c05f" providerId="AD" clId="Web-{5064B8AF-5A3C-61F7-B876-793BFD4D5B4E}" dt="2024-03-24T21:37:50.457" v="297" actId="14100"/>
          <ac:picMkLst>
            <pc:docMk/>
            <pc:sldMk cId="109857222" sldId="256"/>
            <ac:picMk id="4" creationId="{23ED6B9A-A47A-A1FC-0573-93893B1200D6}"/>
          </ac:picMkLst>
        </pc:picChg>
        <pc:picChg chg="add mod">
          <ac:chgData name="Jannetta Steyn" userId="S::njss3@newcastle.ac.uk::53d9e8b6-fd92-4385-b06d-1b8a7ea8c05f" providerId="AD" clId="Web-{5064B8AF-5A3C-61F7-B876-793BFD4D5B4E}" dt="2024-03-24T21:37:41.098" v="295" actId="1076"/>
          <ac:picMkLst>
            <pc:docMk/>
            <pc:sldMk cId="109857222" sldId="256"/>
            <ac:picMk id="5" creationId="{5F97B332-C297-BB92-D75E-09C719F66404}"/>
          </ac:picMkLst>
        </pc:picChg>
      </pc:sldChg>
      <pc:sldChg chg="modSp">
        <pc:chgData name="Jannetta Steyn" userId="S::njss3@newcastle.ac.uk::53d9e8b6-fd92-4385-b06d-1b8a7ea8c05f" providerId="AD" clId="Web-{5064B8AF-5A3C-61F7-B876-793BFD4D5B4E}" dt="2024-03-24T12:21:47.096" v="97" actId="20577"/>
        <pc:sldMkLst>
          <pc:docMk/>
          <pc:sldMk cId="3713862885" sldId="263"/>
        </pc:sldMkLst>
        <pc:spChg chg="mod">
          <ac:chgData name="Jannetta Steyn" userId="S::njss3@newcastle.ac.uk::53d9e8b6-fd92-4385-b06d-1b8a7ea8c05f" providerId="AD" clId="Web-{5064B8AF-5A3C-61F7-B876-793BFD4D5B4E}" dt="2024-03-24T12:21:17.407" v="81" actId="20577"/>
          <ac:spMkLst>
            <pc:docMk/>
            <pc:sldMk cId="3713862885" sldId="263"/>
            <ac:spMk id="2" creationId="{33364610-F561-2965-F731-5352342138CB}"/>
          </ac:spMkLst>
        </pc:spChg>
        <pc:spChg chg="mod">
          <ac:chgData name="Jannetta Steyn" userId="S::njss3@newcastle.ac.uk::53d9e8b6-fd92-4385-b06d-1b8a7ea8c05f" providerId="AD" clId="Web-{5064B8AF-5A3C-61F7-B876-793BFD4D5B4E}" dt="2024-03-24T12:21:47.096" v="97" actId="20577"/>
          <ac:spMkLst>
            <pc:docMk/>
            <pc:sldMk cId="3713862885" sldId="263"/>
            <ac:spMk id="3" creationId="{B4F91E7B-0E8D-D2A5-52B1-ED726565C664}"/>
          </ac:spMkLst>
        </pc:spChg>
      </pc:sldChg>
      <pc:sldChg chg="modSp ord">
        <pc:chgData name="Jannetta Steyn" userId="S::njss3@newcastle.ac.uk::53d9e8b6-fd92-4385-b06d-1b8a7ea8c05f" providerId="AD" clId="Web-{5064B8AF-5A3C-61F7-B876-793BFD4D5B4E}" dt="2024-03-24T21:37:01.034" v="289" actId="20577"/>
        <pc:sldMkLst>
          <pc:docMk/>
          <pc:sldMk cId="2127460887" sldId="264"/>
        </pc:sldMkLst>
        <pc:spChg chg="mod">
          <ac:chgData name="Jannetta Steyn" userId="S::njss3@newcastle.ac.uk::53d9e8b6-fd92-4385-b06d-1b8a7ea8c05f" providerId="AD" clId="Web-{5064B8AF-5A3C-61F7-B876-793BFD4D5B4E}" dt="2024-03-24T21:34:18.046" v="228" actId="20577"/>
          <ac:spMkLst>
            <pc:docMk/>
            <pc:sldMk cId="2127460887" sldId="264"/>
            <ac:spMk id="2" creationId="{69B17334-B859-D6E8-B063-3899A0278A12}"/>
          </ac:spMkLst>
        </pc:spChg>
        <pc:spChg chg="mod">
          <ac:chgData name="Jannetta Steyn" userId="S::njss3@newcastle.ac.uk::53d9e8b6-fd92-4385-b06d-1b8a7ea8c05f" providerId="AD" clId="Web-{5064B8AF-5A3C-61F7-B876-793BFD4D5B4E}" dt="2024-03-24T21:37:01.034" v="289" actId="20577"/>
          <ac:spMkLst>
            <pc:docMk/>
            <pc:sldMk cId="2127460887" sldId="264"/>
            <ac:spMk id="3" creationId="{6211F2D8-DA67-FE5D-573E-F0F7195078C7}"/>
          </ac:spMkLst>
        </pc:spChg>
      </pc:sldChg>
      <pc:sldChg chg="addSp delSp modSp new">
        <pc:chgData name="Jannetta Steyn" userId="S::njss3@newcastle.ac.uk::53d9e8b6-fd92-4385-b06d-1b8a7ea8c05f" providerId="AD" clId="Web-{5064B8AF-5A3C-61F7-B876-793BFD4D5B4E}" dt="2024-03-24T21:25:03.377" v="227" actId="1076"/>
        <pc:sldMkLst>
          <pc:docMk/>
          <pc:sldMk cId="179631250" sldId="266"/>
        </pc:sldMkLst>
        <pc:spChg chg="mod">
          <ac:chgData name="Jannetta Steyn" userId="S::njss3@newcastle.ac.uk::53d9e8b6-fd92-4385-b06d-1b8a7ea8c05f" providerId="AD" clId="Web-{5064B8AF-5A3C-61F7-B876-793BFD4D5B4E}" dt="2024-03-24T12:30:46.546" v="104" actId="20577"/>
          <ac:spMkLst>
            <pc:docMk/>
            <pc:sldMk cId="179631250" sldId="266"/>
            <ac:spMk id="2" creationId="{9CF7203D-6567-4E6E-113F-D1937BC8AE00}"/>
          </ac:spMkLst>
        </pc:spChg>
        <pc:spChg chg="del">
          <ac:chgData name="Jannetta Steyn" userId="S::njss3@newcastle.ac.uk::53d9e8b6-fd92-4385-b06d-1b8a7ea8c05f" providerId="AD" clId="Web-{5064B8AF-5A3C-61F7-B876-793BFD4D5B4E}" dt="2024-03-24T12:30:47.999" v="105"/>
          <ac:spMkLst>
            <pc:docMk/>
            <pc:sldMk cId="179631250" sldId="266"/>
            <ac:spMk id="3" creationId="{0C141C0A-9C67-44EE-C8FC-1070E2063C69}"/>
          </ac:spMkLst>
        </pc:spChg>
        <pc:picChg chg="add mod ord">
          <ac:chgData name="Jannetta Steyn" userId="S::njss3@newcastle.ac.uk::53d9e8b6-fd92-4385-b06d-1b8a7ea8c05f" providerId="AD" clId="Web-{5064B8AF-5A3C-61F7-B876-793BFD4D5B4E}" dt="2024-03-24T12:38:32.061" v="132"/>
          <ac:picMkLst>
            <pc:docMk/>
            <pc:sldMk cId="179631250" sldId="266"/>
            <ac:picMk id="3" creationId="{E8E2B58C-8708-930B-FD19-3F8DA9369F61}"/>
          </ac:picMkLst>
        </pc:picChg>
        <pc:picChg chg="add mod ord">
          <ac:chgData name="Jannetta Steyn" userId="S::njss3@newcastle.ac.uk::53d9e8b6-fd92-4385-b06d-1b8a7ea8c05f" providerId="AD" clId="Web-{5064B8AF-5A3C-61F7-B876-793BFD4D5B4E}" dt="2024-03-24T12:34:14.836" v="118" actId="14100"/>
          <ac:picMkLst>
            <pc:docMk/>
            <pc:sldMk cId="179631250" sldId="266"/>
            <ac:picMk id="4" creationId="{71D3904B-0891-8DBF-D8A9-DDD18863B190}"/>
          </ac:picMkLst>
        </pc:picChg>
        <pc:picChg chg="add del mod">
          <ac:chgData name="Jannetta Steyn" userId="S::njss3@newcastle.ac.uk::53d9e8b6-fd92-4385-b06d-1b8a7ea8c05f" providerId="AD" clId="Web-{5064B8AF-5A3C-61F7-B876-793BFD4D5B4E}" dt="2024-03-24T20:18:42.943" v="214"/>
          <ac:picMkLst>
            <pc:docMk/>
            <pc:sldMk cId="179631250" sldId="266"/>
            <ac:picMk id="5" creationId="{1F6C2A6C-5A14-88FE-CBB5-27BDCB102D2D}"/>
          </ac:picMkLst>
        </pc:picChg>
        <pc:picChg chg="add mod">
          <ac:chgData name="Jannetta Steyn" userId="S::njss3@newcastle.ac.uk::53d9e8b6-fd92-4385-b06d-1b8a7ea8c05f" providerId="AD" clId="Web-{5064B8AF-5A3C-61F7-B876-793BFD4D5B4E}" dt="2024-03-24T12:32:30.335" v="108" actId="1076"/>
          <ac:picMkLst>
            <pc:docMk/>
            <pc:sldMk cId="179631250" sldId="266"/>
            <ac:picMk id="5" creationId="{8F133AFC-095D-9709-CF30-34061F1D1F30}"/>
          </ac:picMkLst>
        </pc:picChg>
        <pc:picChg chg="add del mod ord">
          <ac:chgData name="Jannetta Steyn" userId="S::njss3@newcastle.ac.uk::53d9e8b6-fd92-4385-b06d-1b8a7ea8c05f" providerId="AD" clId="Web-{5064B8AF-5A3C-61F7-B876-793BFD4D5B4E}" dt="2024-03-24T12:36:50.871" v="129"/>
          <ac:picMkLst>
            <pc:docMk/>
            <pc:sldMk cId="179631250" sldId="266"/>
            <ac:picMk id="6" creationId="{8682071E-3919-3F93-7E91-E07878FF9D9E}"/>
          </ac:picMkLst>
        </pc:picChg>
        <pc:picChg chg="add mod">
          <ac:chgData name="Jannetta Steyn" userId="S::njss3@newcastle.ac.uk::53d9e8b6-fd92-4385-b06d-1b8a7ea8c05f" providerId="AD" clId="Web-{5064B8AF-5A3C-61F7-B876-793BFD4D5B4E}" dt="2024-03-24T20:23:34.140" v="224" actId="1076"/>
          <ac:picMkLst>
            <pc:docMk/>
            <pc:sldMk cId="179631250" sldId="266"/>
            <ac:picMk id="6" creationId="{9185331F-002E-4563-8C73-45C2D4B726E1}"/>
          </ac:picMkLst>
        </pc:picChg>
        <pc:picChg chg="add mod">
          <ac:chgData name="Jannetta Steyn" userId="S::njss3@newcastle.ac.uk::53d9e8b6-fd92-4385-b06d-1b8a7ea8c05f" providerId="AD" clId="Web-{5064B8AF-5A3C-61F7-B876-793BFD4D5B4E}" dt="2024-03-24T21:25:03.377" v="227" actId="1076"/>
          <ac:picMkLst>
            <pc:docMk/>
            <pc:sldMk cId="179631250" sldId="266"/>
            <ac:picMk id="7" creationId="{3C17C22C-14DF-E62D-F903-6D6BBB32F808}"/>
          </ac:picMkLst>
        </pc:picChg>
        <pc:picChg chg="add mod">
          <ac:chgData name="Jannetta Steyn" userId="S::njss3@newcastle.ac.uk::53d9e8b6-fd92-4385-b06d-1b8a7ea8c05f" providerId="AD" clId="Web-{5064B8AF-5A3C-61F7-B876-793BFD4D5B4E}" dt="2024-03-24T20:23:30.561" v="223" actId="1076"/>
          <ac:picMkLst>
            <pc:docMk/>
            <pc:sldMk cId="179631250" sldId="266"/>
            <ac:picMk id="8" creationId="{490D5A5B-C5CE-2487-5D3C-BE4DED57F761}"/>
          </ac:picMkLst>
        </pc:picChg>
      </pc:sldChg>
      <pc:sldChg chg="modSp new">
        <pc:chgData name="Jannetta Steyn" userId="S::njss3@newcastle.ac.uk::53d9e8b6-fd92-4385-b06d-1b8a7ea8c05f" providerId="AD" clId="Web-{5064B8AF-5A3C-61F7-B876-793BFD4D5B4E}" dt="2024-03-24T21:24:56.439" v="226" actId="20577"/>
        <pc:sldMkLst>
          <pc:docMk/>
          <pc:sldMk cId="2160394079" sldId="267"/>
        </pc:sldMkLst>
        <pc:spChg chg="mod">
          <ac:chgData name="Jannetta Steyn" userId="S::njss3@newcastle.ac.uk::53d9e8b6-fd92-4385-b06d-1b8a7ea8c05f" providerId="AD" clId="Web-{5064B8AF-5A3C-61F7-B876-793BFD4D5B4E}" dt="2024-03-24T16:58:31.708" v="144" actId="20577"/>
          <ac:spMkLst>
            <pc:docMk/>
            <pc:sldMk cId="2160394079" sldId="267"/>
            <ac:spMk id="2" creationId="{013734E2-7005-5981-EC82-66D68DC689A2}"/>
          </ac:spMkLst>
        </pc:spChg>
        <pc:spChg chg="mod">
          <ac:chgData name="Jannetta Steyn" userId="S::njss3@newcastle.ac.uk::53d9e8b6-fd92-4385-b06d-1b8a7ea8c05f" providerId="AD" clId="Web-{5064B8AF-5A3C-61F7-B876-793BFD4D5B4E}" dt="2024-03-24T21:24:56.439" v="226" actId="20577"/>
          <ac:spMkLst>
            <pc:docMk/>
            <pc:sldMk cId="2160394079" sldId="267"/>
            <ac:spMk id="3" creationId="{3E59F277-54AC-1ED6-19ED-019EEA92B436}"/>
          </ac:spMkLst>
        </pc:spChg>
      </pc:sldChg>
      <pc:sldChg chg="new del">
        <pc:chgData name="Jannetta Steyn" userId="S::njss3@newcastle.ac.uk::53d9e8b6-fd92-4385-b06d-1b8a7ea8c05f" providerId="AD" clId="Web-{5064B8AF-5A3C-61F7-B876-793BFD4D5B4E}" dt="2024-03-24T21:35:40.939" v="267"/>
        <pc:sldMkLst>
          <pc:docMk/>
          <pc:sldMk cId="3827815405" sldId="268"/>
        </pc:sldMkLst>
      </pc:sldChg>
      <pc:sldChg chg="modSp new">
        <pc:chgData name="Jannetta Steyn" userId="S::njss3@newcastle.ac.uk::53d9e8b6-fd92-4385-b06d-1b8a7ea8c05f" providerId="AD" clId="Web-{5064B8AF-5A3C-61F7-B876-793BFD4D5B4E}" dt="2024-03-24T21:35:49.970" v="274" actId="20577"/>
        <pc:sldMkLst>
          <pc:docMk/>
          <pc:sldMk cId="3264809969" sldId="269"/>
        </pc:sldMkLst>
        <pc:spChg chg="mod">
          <ac:chgData name="Jannetta Steyn" userId="S::njss3@newcastle.ac.uk::53d9e8b6-fd92-4385-b06d-1b8a7ea8c05f" providerId="AD" clId="Web-{5064B8AF-5A3C-61F7-B876-793BFD4D5B4E}" dt="2024-03-24T21:35:49.970" v="274" actId="20577"/>
          <ac:spMkLst>
            <pc:docMk/>
            <pc:sldMk cId="3264809969" sldId="269"/>
            <ac:spMk id="2" creationId="{F83E360F-3AC7-43D5-4343-30C2128557C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74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49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05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6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75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12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78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21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92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86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40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40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en.wikipedia.org/wiki/High-performance_computi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95DA1D8-E874-4205-B6D5-557E0C07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701205-AAE2-DB77-49D4-B95738390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08" r="-2" b="126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US" sz="2800" dirty="0"/>
              <a:t>What is High Performance Computing and why do we need a mini version?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CarpentriesOffline</a:t>
            </a:r>
          </a:p>
          <a:p>
            <a:pPr>
              <a:lnSpc>
                <a:spcPct val="90000"/>
              </a:lnSpc>
            </a:pPr>
            <a:r>
              <a:rPr lang="en-US" sz="1400"/>
              <a:t>Jannetta Steyn</a:t>
            </a:r>
          </a:p>
        </p:txBody>
      </p:sp>
      <p:pic>
        <p:nvPicPr>
          <p:cNvPr id="4" name="Picture 3" descr="OFFLINE_a.png">
            <a:extLst>
              <a:ext uri="{FF2B5EF4-FFF2-40B4-BE49-F238E27FC236}">
                <a16:creationId xmlns:a16="http://schemas.microsoft.com/office/drawing/2014/main" id="{23ED6B9A-A47A-A1FC-0573-93893B120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444" y="6175275"/>
            <a:ext cx="604999" cy="618540"/>
          </a:xfrm>
          <a:prstGeom prst="rect">
            <a:avLst/>
          </a:prstGeom>
        </p:spPr>
      </p:pic>
      <p:pic>
        <p:nvPicPr>
          <p:cNvPr id="5" name="Graphic 4" descr="Software Sustainability Institute">
            <a:extLst>
              <a:ext uri="{FF2B5EF4-FFF2-40B4-BE49-F238E27FC236}">
                <a16:creationId xmlns:a16="http://schemas.microsoft.com/office/drawing/2014/main" id="{5F97B332-C297-BB92-D75E-09C719F66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2398" y="6177333"/>
            <a:ext cx="19431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ircuit board with a fan&#10;&#10;Description automatically generated">
            <a:extLst>
              <a:ext uri="{FF2B5EF4-FFF2-40B4-BE49-F238E27FC236}">
                <a16:creationId xmlns:a16="http://schemas.microsoft.com/office/drawing/2014/main" id="{E8E2B58C-8708-930B-FD19-3F8DA9369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562195"/>
            <a:ext cx="2743200" cy="2628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F7203D-6567-4E6E-113F-D1937BC8A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look like?</a:t>
            </a:r>
          </a:p>
        </p:txBody>
      </p:sp>
      <p:pic>
        <p:nvPicPr>
          <p:cNvPr id="4" name="Content Placeholder 3" descr="Buy a Raspberry Pi 4 Model B – Raspberry Pi">
            <a:extLst>
              <a:ext uri="{FF2B5EF4-FFF2-40B4-BE49-F238E27FC236}">
                <a16:creationId xmlns:a16="http://schemas.microsoft.com/office/drawing/2014/main" id="{71D3904B-0891-8DBF-D8A9-DDD18863B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0512" y="1786731"/>
            <a:ext cx="3657600" cy="2171700"/>
          </a:xfrm>
        </p:spPr>
      </p:pic>
      <p:pic>
        <p:nvPicPr>
          <p:cNvPr id="7" name="Picture 6" descr="A close-up of a black device&#10;&#10;Description automatically generated">
            <a:extLst>
              <a:ext uri="{FF2B5EF4-FFF2-40B4-BE49-F238E27FC236}">
                <a16:creationId xmlns:a16="http://schemas.microsoft.com/office/drawing/2014/main" id="{3C17C22C-14DF-E62D-F903-6D6BBB32F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511" y="4399300"/>
            <a:ext cx="7802523" cy="2259925"/>
          </a:xfrm>
          <a:prstGeom prst="rect">
            <a:avLst/>
          </a:prstGeom>
        </p:spPr>
      </p:pic>
      <p:pic>
        <p:nvPicPr>
          <p:cNvPr id="6" name="Picture 5" descr="A machine with wires connected to it&#10;&#10;Description automatically generated">
            <a:extLst>
              <a:ext uri="{FF2B5EF4-FFF2-40B4-BE49-F238E27FC236}">
                <a16:creationId xmlns:a16="http://schemas.microsoft.com/office/drawing/2014/main" id="{9185331F-002E-4563-8C73-45C2D4B72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375" y="4434459"/>
            <a:ext cx="4162425" cy="1941957"/>
          </a:xfrm>
          <a:prstGeom prst="rect">
            <a:avLst/>
          </a:prstGeom>
        </p:spPr>
      </p:pic>
      <p:pic>
        <p:nvPicPr>
          <p:cNvPr id="8" name="Picture 7" descr="A black rectangular object with a blue label&#10;&#10;Description automatically generated">
            <a:extLst>
              <a:ext uri="{FF2B5EF4-FFF2-40B4-BE49-F238E27FC236}">
                <a16:creationId xmlns:a16="http://schemas.microsoft.com/office/drawing/2014/main" id="{490D5A5B-C5CE-2487-5D3C-BE4DED57F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617" y="1561088"/>
            <a:ext cx="27432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1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34E2-7005-5981-EC82-66D68DC68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different? 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9F277-54AC-1ED6-19ED-019EEA92B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Downloadable image for booting RPi</a:t>
            </a:r>
          </a:p>
          <a:p>
            <a:r>
              <a:rPr lang="en-US" dirty="0"/>
              <a:t>No </a:t>
            </a:r>
            <a:r>
              <a:rPr lang="en-US" dirty="0" err="1"/>
              <a:t>specialised</a:t>
            </a:r>
            <a:r>
              <a:rPr lang="en-US" dirty="0"/>
              <a:t> HPC knowledge required to install and configure software and hardware</a:t>
            </a:r>
          </a:p>
          <a:p>
            <a:r>
              <a:rPr lang="en-US" dirty="0"/>
              <a:t>Updates and updated instructions</a:t>
            </a:r>
          </a:p>
          <a:p>
            <a:r>
              <a:rPr lang="en-US" dirty="0"/>
              <a:t>Adapted lessons</a:t>
            </a:r>
          </a:p>
          <a:p>
            <a:r>
              <a:rPr lang="en-US" dirty="0"/>
              <a:t>Expandable with regards to hardware and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394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17334-B859-D6E8-B063-3899A0278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1F2D8-DA67-FE5D-573E-F0F71950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EasyBuild</a:t>
            </a:r>
            <a:r>
              <a:rPr lang="en-US" dirty="0"/>
              <a:t> - for installing software</a:t>
            </a:r>
          </a:p>
          <a:p>
            <a:r>
              <a:rPr lang="en-US"/>
              <a:t>Converting</a:t>
            </a:r>
            <a:r>
              <a:rPr lang="en-US" dirty="0"/>
              <a:t> HPC lesson</a:t>
            </a:r>
          </a:p>
          <a:p>
            <a:r>
              <a:rPr lang="en-US" dirty="0"/>
              <a:t>Documenting</a:t>
            </a:r>
          </a:p>
          <a:p>
            <a:r>
              <a:rPr lang="en-US" dirty="0"/>
              <a:t>Scripting</a:t>
            </a:r>
          </a:p>
          <a:p>
            <a:r>
              <a:rPr lang="en-US" dirty="0"/>
              <a:t>Updating website</a:t>
            </a:r>
          </a:p>
          <a:p>
            <a:r>
              <a:rPr lang="en-US"/>
              <a:t>Volunteers needed!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60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360F-3AC7-43D5-4343-30C21285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Done!</a:t>
            </a:r>
            <a:br>
              <a:rPr lang="en-US" dirty="0"/>
            </a:br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264809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0B30F-A109-5DC9-92B5-DBA0775B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High </a:t>
            </a:r>
            <a:r>
              <a:rPr lang="en-US" dirty="0" err="1"/>
              <a:t>Perfomance</a:t>
            </a:r>
            <a:r>
              <a:rPr lang="en-US" dirty="0"/>
              <a:t> Computer (HPC)?</a:t>
            </a:r>
          </a:p>
        </p:txBody>
      </p:sp>
    </p:spTree>
    <p:extLst>
      <p:ext uri="{BB962C8B-B14F-4D97-AF65-F5344CB8AC3E}">
        <p14:creationId xmlns:p14="http://schemas.microsoft.com/office/powerpoint/2010/main" val="58158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ttps://scontent.fman2-1.fna.fbcdn.net/v/t39.30808-6/244006925_606678894040364_720517624684417711_n.jpg?_nc_cat=101&amp;ccb=1-7&amp;_nc_sid=5f2048&amp;_nc_ohc=dy6W6rkqNC8AX9VV8W-&amp;_nc_ht=scontent.fman2-1.fna&amp;oh=00_AfAl7mQqaaIgIDRYNwDkB1AuLxWuQTwmMhDgf3BQc9wKDw&amp;oe=66021094">
            <a:extLst>
              <a:ext uri="{FF2B5EF4-FFF2-40B4-BE49-F238E27FC236}">
                <a16:creationId xmlns:a16="http://schemas.microsoft.com/office/drawing/2014/main" id="{738912CA-9B81-6085-30FA-BDF85F528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7176" y="2021259"/>
            <a:ext cx="7452245" cy="416083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D0912-4D54-48D4-281E-14581BD79D6B}"/>
              </a:ext>
            </a:extLst>
          </p:cNvPr>
          <p:cNvSpPr txBox="1"/>
          <p:nvPr/>
        </p:nvSpPr>
        <p:spPr>
          <a:xfrm>
            <a:off x="2929246" y="6185064"/>
            <a:ext cx="701831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Fan art: https://www.facebook.com/photo/?fbid=606678917373695&amp;set=a.121895769185348</a:t>
            </a:r>
            <a:endParaRPr lang="en-US" sz="1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AF6FE7-BA78-8C78-019A-FB077EE15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Skynet Pyramid</a:t>
            </a:r>
          </a:p>
        </p:txBody>
      </p:sp>
    </p:spTree>
    <p:extLst>
      <p:ext uri="{BB962C8B-B14F-4D97-AF65-F5344CB8AC3E}">
        <p14:creationId xmlns:p14="http://schemas.microsoft.com/office/powerpoint/2010/main" val="647075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FE12-36F1-40DA-CD08-125C1A80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 9000</a:t>
            </a:r>
          </a:p>
        </p:txBody>
      </p:sp>
      <p:pic>
        <p:nvPicPr>
          <p:cNvPr id="4" name="Content Placeholder 3" descr="Download free Hal 9000 Red Eye Camera Wallpaper - MrWallpaper.com">
            <a:extLst>
              <a:ext uri="{FF2B5EF4-FFF2-40B4-BE49-F238E27FC236}">
                <a16:creationId xmlns:a16="http://schemas.microsoft.com/office/drawing/2014/main" id="{79AF195F-F211-415A-E21E-B1B71822A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0287" y="2011363"/>
            <a:ext cx="6651426" cy="4160837"/>
          </a:xfrm>
        </p:spPr>
      </p:pic>
    </p:spTree>
    <p:extLst>
      <p:ext uri="{BB962C8B-B14F-4D97-AF65-F5344CB8AC3E}">
        <p14:creationId xmlns:p14="http://schemas.microsoft.com/office/powerpoint/2010/main" val="3459990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B658-437C-32E7-E82B-A59DDC50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Thought</a:t>
            </a:r>
          </a:p>
        </p:txBody>
      </p:sp>
      <p:pic>
        <p:nvPicPr>
          <p:cNvPr id="4" name="Content Placeholder 3" descr="A tall building with a bright light behind it&#10;&#10;Description automatically generated">
            <a:extLst>
              <a:ext uri="{FF2B5EF4-FFF2-40B4-BE49-F238E27FC236}">
                <a16:creationId xmlns:a16="http://schemas.microsoft.com/office/drawing/2014/main" id="{828ACB72-FA85-51D0-BCE1-DE27C07B7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692" y="1496766"/>
            <a:ext cx="2870876" cy="2142032"/>
          </a:xfrm>
        </p:spPr>
      </p:pic>
      <p:pic>
        <p:nvPicPr>
          <p:cNvPr id="5" name="Picture 4" descr="A green light coming out of a building&#10;&#10;Description automatically generated">
            <a:extLst>
              <a:ext uri="{FF2B5EF4-FFF2-40B4-BE49-F238E27FC236}">
                <a16:creationId xmlns:a16="http://schemas.microsoft.com/office/drawing/2014/main" id="{7DB416C8-0968-78BB-480A-D601E235E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387" y="2568534"/>
            <a:ext cx="2743200" cy="205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43A4E0-F708-7ACE-DBB7-C0D446B07C8E}"/>
              </a:ext>
            </a:extLst>
          </p:cNvPr>
          <p:cNvSpPr txBox="1"/>
          <p:nvPr/>
        </p:nvSpPr>
        <p:spPr>
          <a:xfrm>
            <a:off x="191984" y="3645725"/>
            <a:ext cx="32380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https://hitchhikers.fandom.com/wiki/Deep_Thought</a:t>
            </a:r>
          </a:p>
        </p:txBody>
      </p:sp>
      <p:pic>
        <p:nvPicPr>
          <p:cNvPr id="7" name="Picture 6" descr="A group of people in a crowd&#10;&#10;Description automatically generated">
            <a:extLst>
              <a:ext uri="{FF2B5EF4-FFF2-40B4-BE49-F238E27FC236}">
                <a16:creationId xmlns:a16="http://schemas.microsoft.com/office/drawing/2014/main" id="{989D5391-2E16-448C-F4C4-6346C1BAB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595" y="3814900"/>
            <a:ext cx="5345874" cy="2206927"/>
          </a:xfrm>
          <a:prstGeom prst="rect">
            <a:avLst/>
          </a:prstGeom>
        </p:spPr>
      </p:pic>
      <p:pic>
        <p:nvPicPr>
          <p:cNvPr id="8" name="Picture 7" descr="Deep Thought (no, not the computer)">
            <a:extLst>
              <a:ext uri="{FF2B5EF4-FFF2-40B4-BE49-F238E27FC236}">
                <a16:creationId xmlns:a16="http://schemas.microsoft.com/office/drawing/2014/main" id="{8D061A3F-C43C-B22C-3E55-E2EEB9C52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179" y="1895475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00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C282-F81B-F3C5-FFB7-1D418790E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Gene</a:t>
            </a:r>
          </a:p>
        </p:txBody>
      </p:sp>
      <p:pic>
        <p:nvPicPr>
          <p:cNvPr id="4" name="Content Placeholder 3" descr="Supercomputer - Wikipedia">
            <a:extLst>
              <a:ext uri="{FF2B5EF4-FFF2-40B4-BE49-F238E27FC236}">
                <a16:creationId xmlns:a16="http://schemas.microsoft.com/office/drawing/2014/main" id="{C084527C-B13D-1F6D-E546-7672E9E81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5181" y="2011363"/>
            <a:ext cx="6281637" cy="4160837"/>
          </a:xfrm>
        </p:spPr>
      </p:pic>
    </p:spTree>
    <p:extLst>
      <p:ext uri="{BB962C8B-B14F-4D97-AF65-F5344CB8AC3E}">
        <p14:creationId xmlns:p14="http://schemas.microsoft.com/office/powerpoint/2010/main" val="2575635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D83F4-55DB-922C-C958-CB6123B8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Frontier</a:t>
            </a:r>
          </a:p>
        </p:txBody>
      </p:sp>
      <p:pic>
        <p:nvPicPr>
          <p:cNvPr id="4" name="Content Placeholder 3" descr="Long rows of supercomputers with the name &amp;quot;Frontier&amp;quot; visible on the end">
            <a:extLst>
              <a:ext uri="{FF2B5EF4-FFF2-40B4-BE49-F238E27FC236}">
                <a16:creationId xmlns:a16="http://schemas.microsoft.com/office/drawing/2014/main" id="{D690B797-01CD-B163-20FA-20E3115B2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6382" y="2011363"/>
            <a:ext cx="7399235" cy="416083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EF2C8D-0976-5312-1CE1-D8286AE744CB}"/>
              </a:ext>
            </a:extLst>
          </p:cNvPr>
          <p:cNvSpPr txBox="1"/>
          <p:nvPr/>
        </p:nvSpPr>
        <p:spPr>
          <a:xfrm>
            <a:off x="2592779" y="6175168"/>
            <a:ext cx="669174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Frontier, an exascale-class machine at Oak Ridge National Laboratory.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66067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B5571-3CF9-F955-197B-4A8C925C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</p:spPr>
        <p:txBody>
          <a:bodyPr>
            <a:normAutofit/>
          </a:bodyPr>
          <a:lstStyle/>
          <a:p>
            <a:r>
              <a:rPr lang="en-US" dirty="0"/>
              <a:t>High Performance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F7AAE-44DE-8CD4-0F41-6347C438F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33297"/>
            <a:ext cx="3816096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 dirty="0">
                <a:ea typeface="+mn-lt"/>
                <a:cs typeface="+mn-lt"/>
              </a:rPr>
              <a:t>High-performance computing</a:t>
            </a:r>
            <a:r>
              <a:rPr lang="en-US" sz="1700" dirty="0">
                <a:ea typeface="+mn-lt"/>
                <a:cs typeface="+mn-lt"/>
              </a:rPr>
              <a:t> (</a:t>
            </a:r>
            <a:r>
              <a:rPr lang="en-US" sz="1700" b="1" dirty="0">
                <a:ea typeface="+mn-lt"/>
                <a:cs typeface="+mn-lt"/>
              </a:rPr>
              <a:t>HPC</a:t>
            </a:r>
            <a:r>
              <a:rPr lang="en-US" sz="1700" dirty="0">
                <a:ea typeface="+mn-lt"/>
                <a:cs typeface="+mn-lt"/>
              </a:rPr>
              <a:t>) uses supercomputers and computer clusters to solve advanced computation problems. (</a:t>
            </a:r>
            <a:r>
              <a:rPr lang="en-US" sz="1700" dirty="0">
                <a:ea typeface="+mn-lt"/>
                <a:cs typeface="+mn-lt"/>
                <a:hlinkClick r:id="rId2"/>
              </a:rPr>
              <a:t>Wikipedia</a:t>
            </a:r>
            <a:r>
              <a:rPr lang="en-US" sz="1700" dirty="0">
                <a:ea typeface="+mn-lt"/>
                <a:cs typeface="+mn-lt"/>
              </a:rPr>
              <a:t>)</a:t>
            </a:r>
          </a:p>
          <a:p>
            <a:pPr>
              <a:lnSpc>
                <a:spcPct val="90000"/>
              </a:lnSpc>
            </a:pPr>
            <a:endParaRPr lang="en-US" sz="1700" dirty="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1700" b="1" dirty="0">
                <a:ea typeface="+mn-lt"/>
                <a:cs typeface="+mn-lt"/>
              </a:rPr>
              <a:t>High performance computing (HPC)</a:t>
            </a:r>
            <a:r>
              <a:rPr lang="en-US" sz="1700" dirty="0">
                <a:ea typeface="+mn-lt"/>
                <a:cs typeface="+mn-lt"/>
              </a:rPr>
              <a:t> is the practice of aggregating computing resources to gain performance greater than that of a single workstation, server, or computer. (Google)</a:t>
            </a:r>
            <a:endParaRPr lang="en-US" sz="1700" dirty="0"/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7BFAD461-C562-CCF3-D55A-4471727DD8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6" r="20540" b="-3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85111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4610-F561-2965-F731-53523421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mini version?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91E7B-0E8D-D2A5-52B1-ED726565C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Hardware less abstract</a:t>
            </a:r>
          </a:p>
          <a:p>
            <a:r>
              <a:rPr lang="en-US" dirty="0"/>
              <a:t>Real system are busy doing actual research (85 - 95% load on systems)</a:t>
            </a:r>
          </a:p>
          <a:p>
            <a:r>
              <a:rPr lang="en-US" dirty="0"/>
              <a:t>Fear amongst learners that they are going to break the multi-million system they are playing on</a:t>
            </a:r>
          </a:p>
          <a:p>
            <a:r>
              <a:rPr lang="en-US" dirty="0"/>
              <a:t>Resource limits more apparent</a:t>
            </a:r>
          </a:p>
          <a:p>
            <a:r>
              <a:rPr lang="en-US" dirty="0"/>
              <a:t>More control over the environment</a:t>
            </a:r>
          </a:p>
          <a:p>
            <a:r>
              <a:rPr lang="en-US" dirty="0"/>
              <a:t>No need to have accounts on a real HPC</a:t>
            </a:r>
          </a:p>
          <a:p>
            <a:r>
              <a:rPr lang="en-US" dirty="0"/>
              <a:t>Own access point, so no need to get people on university network</a:t>
            </a:r>
          </a:p>
        </p:txBody>
      </p:sp>
    </p:spTree>
    <p:extLst>
      <p:ext uri="{BB962C8B-B14F-4D97-AF65-F5344CB8AC3E}">
        <p14:creationId xmlns:p14="http://schemas.microsoft.com/office/powerpoint/2010/main" val="3713862885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301B26"/>
      </a:dk2>
      <a:lt2>
        <a:srgbClr val="F0F3F3"/>
      </a:lt2>
      <a:accent1>
        <a:srgbClr val="C34D5A"/>
      </a:accent1>
      <a:accent2>
        <a:srgbClr val="B13B79"/>
      </a:accent2>
      <a:accent3>
        <a:srgbClr val="C34DBC"/>
      </a:accent3>
      <a:accent4>
        <a:srgbClr val="873BB1"/>
      </a:accent4>
      <a:accent5>
        <a:srgbClr val="674DC3"/>
      </a:accent5>
      <a:accent6>
        <a:srgbClr val="3B52B1"/>
      </a:accent6>
      <a:hlink>
        <a:srgbClr val="8054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BrushVTI</vt:lpstr>
      <vt:lpstr>What is High Performance Computing and why do we need a mini version?</vt:lpstr>
      <vt:lpstr>What is a High Perfomance Computer (HPC)?</vt:lpstr>
      <vt:lpstr>Skynet Pyramid</vt:lpstr>
      <vt:lpstr>Hal 9000</vt:lpstr>
      <vt:lpstr>Deep Thought</vt:lpstr>
      <vt:lpstr>Blue Gene</vt:lpstr>
      <vt:lpstr>Frontier</vt:lpstr>
      <vt:lpstr>High Performance Computing</vt:lpstr>
      <vt:lpstr>Why a mini version?</vt:lpstr>
      <vt:lpstr>What does it look like?</vt:lpstr>
      <vt:lpstr>What is different? </vt:lpstr>
      <vt:lpstr>Status</vt:lpstr>
      <vt:lpstr>All Done!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239</cp:revision>
  <dcterms:created xsi:type="dcterms:W3CDTF">2024-03-22T10:16:03Z</dcterms:created>
  <dcterms:modified xsi:type="dcterms:W3CDTF">2024-03-25T09:01:39Z</dcterms:modified>
</cp:coreProperties>
</file>